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C9A1-9AAC-42BB-9CB5-3A1CABA8EB1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06D28-D2A7-4517-8EA5-A67991523B7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06D28-D2A7-4517-8EA5-A67991523B76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06D28-D2A7-4517-8EA5-A67991523B76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B8E1-0FC3-43BC-9C32-D0B3470CEEC3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FE41-6C2F-462E-9BFB-8BC3CA458F5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ulka\Desktop\Muzyka\Enrique%20Iglesias%20-%20I-m%20a%20Freak%20-feat.%20Pitbull-%20_.mp3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Autofit/>
          </a:bodyPr>
          <a:lstStyle/>
          <a:p>
            <a:r>
              <a:rPr lang="pl-PL" sz="7200" dirty="0" smtClean="0">
                <a:solidFill>
                  <a:srgbClr val="FF0000"/>
                </a:solidFill>
              </a:rPr>
              <a:t>Palczak Madagascar</a:t>
            </a:r>
            <a:endParaRPr lang="pl-PL" sz="7200" dirty="0">
              <a:solidFill>
                <a:srgbClr val="FF0000"/>
              </a:solidFill>
            </a:endParaRPr>
          </a:p>
        </p:txBody>
      </p:sp>
      <p:pic>
        <p:nvPicPr>
          <p:cNvPr id="11270" name="Picture 6" descr="http://stardolllaura483.blog.onet.pl/wp-content/blogs.dir/777296/files/blog_ft_4923924_7616259_tr_palczak_madagaskarski_1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3456384" cy="2845981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1272" name="Picture 8" descr="http://i.pinger.pl/pgr13/1508416100017e154f34ddc5/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132856"/>
            <a:ext cx="4024949" cy="26967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69269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Species of prosimians, the only extant representative of the family palczakowatych closely related to more from him, extinct Daubentonia robusta.</a:t>
            </a:r>
            <a:endParaRPr lang="en-US" sz="3600" dirty="0"/>
          </a:p>
        </p:txBody>
      </p:sp>
      <p:pic>
        <p:nvPicPr>
          <p:cNvPr id="7" name="Enrique Iglesias - I-m a Freak -feat. Pitbull- 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304800" cy="304800"/>
          </a:xfrm>
          <a:prstGeom prst="rect">
            <a:avLst/>
          </a:prstGeom>
        </p:spPr>
      </p:pic>
      <p:pic>
        <p:nvPicPr>
          <p:cNvPr id="14338" name="Picture 2" descr="http://th.interia.pl/51,b20f8d1a34872475/ayeay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284984"/>
            <a:ext cx="4286250" cy="3143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71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210146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There are about 20 - 25 years</a:t>
            </a:r>
            <a:endParaRPr lang="pl-PL" sz="5400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1520" y="213285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alczak Madagascar has a body the size of a cat, with a large head and a short snout, large ears, prehensile fingers and toes. Black and brown coloration on the face and around the breast lighter. Green-yellow eyes, big ears, fur fluffy with soft hair. Large fluffy tail. Weight 2-3 kg.</a:t>
            </a:r>
            <a:endParaRPr lang="pl-PL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.wp.pl/a/f/jpeg/28285/the-end-napis-koniec-think_6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96</Words>
  <Application>Microsoft Office PowerPoint</Application>
  <PresentationFormat>Pokaz na ekranie (4:3)</PresentationFormat>
  <Paragraphs>7</Paragraphs>
  <Slides>4</Slides>
  <Notes>2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Palczak Madagascar</vt:lpstr>
      <vt:lpstr> </vt:lpstr>
      <vt:lpstr>There are about 20 - 25 years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Sloth</dc:title>
  <dc:creator>Julka</dc:creator>
  <cp:lastModifiedBy>Julka</cp:lastModifiedBy>
  <cp:revision>13</cp:revision>
  <dcterms:created xsi:type="dcterms:W3CDTF">2014-04-14T12:39:01Z</dcterms:created>
  <dcterms:modified xsi:type="dcterms:W3CDTF">2014-04-14T14:44:17Z</dcterms:modified>
</cp:coreProperties>
</file>